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60" r:id="rId4"/>
    <p:sldId id="286" r:id="rId5"/>
    <p:sldId id="278" r:id="rId6"/>
    <p:sldId id="258" r:id="rId7"/>
    <p:sldId id="281" r:id="rId8"/>
    <p:sldId id="288" r:id="rId9"/>
    <p:sldId id="283" r:id="rId10"/>
    <p:sldId id="289" r:id="rId11"/>
    <p:sldId id="287" r:id="rId12"/>
    <p:sldId id="285" r:id="rId13"/>
    <p:sldId id="275" r:id="rId14"/>
    <p:sldId id="276" r:id="rId15"/>
  </p:sldIdLst>
  <p:sldSz cx="9144000" cy="5143500" type="screen16x9"/>
  <p:notesSz cx="6858000" cy="9144000"/>
  <p:embeddedFontLst>
    <p:embeddedFont>
      <p:font typeface="Pacifico" charset="-52"/>
      <p:regular r:id="rId17"/>
    </p:embeddedFont>
    <p:embeddedFont>
      <p:font typeface="Merriweather" charset="-52"/>
      <p:regular r:id="rId18"/>
      <p:bold r:id="rId19"/>
      <p:italic r:id="rId20"/>
      <p:boldItalic r:id="rId21"/>
    </p:embeddedFont>
    <p:embeddedFont>
      <p:font typeface="Monotype Corsiva" pitchFamily="66" charset="0"/>
      <p:italic r:id="rId22"/>
    </p:embeddedFont>
    <p:embeddedFont>
      <p:font typeface="Lobster" charset="-52"/>
      <p:regular r:id="rId23"/>
    </p:embeddedFont>
    <p:embeddedFont>
      <p:font typeface="Roboto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2032" autoAdjust="0"/>
  </p:normalViewPr>
  <p:slideViewPr>
    <p:cSldViewPr snapToGrid="0">
      <p:cViewPr>
        <p:scale>
          <a:sx n="103" d="100"/>
          <a:sy n="103" d="100"/>
        </p:scale>
        <p:origin x="-120" y="-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725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1a7bfb7b7f9854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1a7bfb7b7f9854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1a7bfb7b7f9854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1a7bfb7b7f9854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1a7bfb7b7f9854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1a7bfb7b7f9854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1a7bfb7b7f9854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1a7bfb7b7f9854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6e2a56e77981099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6e2a56e77981099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bab6e44574e476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bab6e44574e476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ector@rshu.r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237075"/>
            <a:ext cx="77487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«День туриста»</a:t>
            </a:r>
            <a:endParaRPr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11700" y="1586425"/>
            <a:ext cx="4242600" cy="20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dirty="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Российский государственный гидрометеорологический университет</a:t>
            </a:r>
            <a:endParaRPr sz="1900" dirty="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dirty="0" smtClean="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Санкт-Петербург</a:t>
            </a:r>
            <a:r>
              <a:rPr lang="ru" sz="1900" dirty="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, 2022г.</a:t>
            </a:r>
            <a:endParaRPr sz="1900" dirty="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26" name="Picture 2" descr="D:\Музей\Выставка ВОВ\День туриста\Объявление А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46" y="1"/>
            <a:ext cx="3860392" cy="51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692400"/>
            <a:ext cx="3362036" cy="4092036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Отдельное место занимает стенд с сувенирной продукцией: </a:t>
            </a:r>
            <a:br>
              <a:rPr lang="ru-RU" dirty="0" smtClean="0">
                <a:latin typeface="Monotype Corsiva" pitchFamily="66" charset="0"/>
                <a:ea typeface="Pacifico"/>
                <a:cs typeface="Pacifico"/>
              </a:rPr>
            </a:b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колокольчики  различных городов </a:t>
            </a:r>
            <a:br>
              <a:rPr lang="ru-RU" dirty="0" smtClean="0">
                <a:latin typeface="Monotype Corsiva" pitchFamily="66" charset="0"/>
                <a:ea typeface="Pacifico"/>
                <a:cs typeface="Pacifico"/>
              </a:rPr>
            </a:b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и </a:t>
            </a:r>
            <a:r>
              <a:rPr lang="ru-RU" dirty="0">
                <a:latin typeface="Monotype Corsiva" pitchFamily="66" charset="0"/>
                <a:ea typeface="Pacifico"/>
                <a:cs typeface="Pacifico"/>
              </a:rPr>
              <a:t>частная коллекция значков из серии «Города «Золотого кольца» </a:t>
            </a:r>
            <a:endParaRPr lang="ru-RU" dirty="0">
              <a:latin typeface="Monotype Corsiva" pitchFamily="66" charset="0"/>
              <a:ea typeface="Pacifico"/>
              <a:cs typeface="Pacifico"/>
              <a:sym typeface="Roboto"/>
            </a:endParaRPr>
          </a:p>
        </p:txBody>
      </p:sp>
      <p:pic>
        <p:nvPicPr>
          <p:cNvPr id="4098" name="Picture 2" descr="D:\Музей\Выставка ВОВ\День туриста\фото выставки\В презентацию\msg1110485762-950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42" y="2492664"/>
            <a:ext cx="5410158" cy="26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узей\Выставка ВОВ\День туриста\фото выставки\В презентацию\Колокольчик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42" y="0"/>
            <a:ext cx="5410158" cy="219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254" y="831273"/>
            <a:ext cx="3438472" cy="347287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Для передачи духа преемственности поколений в экспозиции представлены репродукции </a:t>
            </a:r>
            <a:r>
              <a:rPr lang="ru-RU" dirty="0">
                <a:latin typeface="Monotype Corsiva" pitchFamily="66" charset="0"/>
                <a:ea typeface="Pacifico"/>
                <a:cs typeface="Pacifico"/>
              </a:rPr>
              <a:t>плакатов посвященных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популяризации туристической деятельности.</a:t>
            </a:r>
            <a:endParaRPr lang="ru-RU" dirty="0">
              <a:latin typeface="Monotype Corsiva" pitchFamily="66" charset="0"/>
              <a:ea typeface="Pacifico"/>
              <a:cs typeface="Pacifico"/>
            </a:endParaRPr>
          </a:p>
        </p:txBody>
      </p:sp>
      <p:pic>
        <p:nvPicPr>
          <p:cNvPr id="7170" name="Picture 2" descr="D:\Музей\Выставка ВОВ\День туриста\фото выставки\В презентацию\Рисунок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7" y="748002"/>
            <a:ext cx="5383213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9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46" y="956602"/>
            <a:ext cx="3345083" cy="398578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  <a:ea typeface="Roboto" panose="020B0604020202020204" charset="0"/>
              </a:rPr>
              <a:t>Выставку сопровождают картины написанные студентами Университета.</a:t>
            </a:r>
            <a:r>
              <a:rPr lang="ru-RU" dirty="0">
                <a:latin typeface="Monotype Corsiva" pitchFamily="66" charset="0"/>
                <a:ea typeface="Roboto" panose="020B0604020202020204" charset="0"/>
              </a:rPr>
              <a:t/>
            </a:r>
            <a:br>
              <a:rPr lang="ru-RU" dirty="0">
                <a:latin typeface="Monotype Corsiva" pitchFamily="66" charset="0"/>
                <a:ea typeface="Roboto" panose="020B0604020202020204" charset="0"/>
              </a:rPr>
            </a:br>
            <a:endParaRPr lang="ru-RU" sz="2700" b="1" dirty="0">
              <a:latin typeface="Monotype Corsiva" pitchFamily="66" charset="0"/>
              <a:ea typeface="Roboto" panose="020B0604020202020204" charset="0"/>
            </a:endParaRPr>
          </a:p>
        </p:txBody>
      </p:sp>
      <p:pic>
        <p:nvPicPr>
          <p:cNvPr id="8194" name="Picture 2" descr="D:\Музей\Выставка ВОВ\День туриста\фото выставки\В презентацию\Рисунок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0"/>
            <a:ext cx="5357813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396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451300" cy="18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Выставка </a:t>
            </a:r>
            <a:r>
              <a:rPr lang="ru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открыта до </a:t>
            </a:r>
            <a:r>
              <a:rPr lang="ru" dirty="0" smtClean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14.11.2022</a:t>
            </a:r>
            <a:endParaRPr dirty="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Будние дни </a:t>
            </a:r>
            <a:r>
              <a:rPr lang="ru" dirty="0">
                <a:solidFill>
                  <a:srgbClr val="6AA84F"/>
                </a:solidFill>
                <a:latin typeface="Pacifico"/>
                <a:ea typeface="Pacifico"/>
                <a:cs typeface="Pacifico"/>
                <a:sym typeface="Pacifico"/>
              </a:rPr>
              <a:t>с 9:00 до 17:00</a:t>
            </a:r>
            <a:endParaRPr dirty="0">
              <a:solidFill>
                <a:srgbClr val="6AA84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Суббота и воскресенье - </a:t>
            </a:r>
            <a:r>
              <a:rPr lang="ru" dirty="0">
                <a:solidFill>
                  <a:srgbClr val="6AA84F"/>
                </a:solidFill>
                <a:latin typeface="Pacifico"/>
                <a:ea typeface="Pacifico"/>
                <a:cs typeface="Pacifico"/>
                <a:sym typeface="Pacifico"/>
              </a:rPr>
              <a:t>выходные дни</a:t>
            </a:r>
            <a:endParaRPr dirty="0">
              <a:solidFill>
                <a:srgbClr val="6AA84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0242" name="Picture 2" descr="D:\Музей\Выставка ВОВ\День туриста\фото выставки\IMG_20221101_0955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25" y="1597339"/>
            <a:ext cx="1819266" cy="32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Музей\Выставка ВОВ\День туриста\фото выставки\IMG_20221101_0955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1744274"/>
            <a:ext cx="1736435" cy="30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Музей\Выставка ВОВ\День туриста\фото выставки\IMG_20221101_0958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54" y="2408065"/>
            <a:ext cx="3131982" cy="16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Музей\Выставка ВОВ\День туриста\Для коллажа\1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09" y="222983"/>
            <a:ext cx="1180982" cy="119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Pacifico"/>
                <a:ea typeface="Pacifico"/>
                <a:cs typeface="Pacifico"/>
                <a:sym typeface="Pacifico"/>
              </a:rPr>
              <a:t>Если у вас есть вопросы</a:t>
            </a:r>
            <a:r>
              <a:rPr lang="ru" dirty="0" smtClean="0">
                <a:latin typeface="Pacifico"/>
                <a:ea typeface="Pacifico"/>
                <a:cs typeface="Pacifico"/>
                <a:sym typeface="Pacifico"/>
              </a:rPr>
              <a:t>,</a:t>
            </a:r>
            <a:endParaRPr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Pacifico"/>
                <a:ea typeface="Pacifico"/>
                <a:cs typeface="Pacifico"/>
                <a:sym typeface="Pacifico"/>
              </a:rPr>
              <a:t>п</a:t>
            </a:r>
            <a:r>
              <a:rPr lang="ru" dirty="0" smtClean="0">
                <a:latin typeface="Pacifico"/>
                <a:ea typeface="Pacifico"/>
                <a:cs typeface="Pacifico"/>
                <a:sym typeface="Pacifico"/>
              </a:rPr>
              <a:t>ишите </a:t>
            </a:r>
            <a:r>
              <a:rPr lang="ru" dirty="0">
                <a:latin typeface="Pacifico"/>
                <a:ea typeface="Pacifico"/>
                <a:cs typeface="Pacifico"/>
                <a:sym typeface="Pacifico"/>
              </a:rPr>
              <a:t>: </a:t>
            </a:r>
            <a:r>
              <a:rPr lang="ru" u="sng" dirty="0">
                <a:solidFill>
                  <a:schemeClr val="hlink"/>
                </a:solidFill>
                <a:latin typeface="Pacifico"/>
                <a:ea typeface="Pacifico"/>
                <a:cs typeface="Pacifico"/>
                <a:sym typeface="Pacifico"/>
                <a:hlinkClick r:id="rId3"/>
              </a:rPr>
              <a:t>rector@rshu.ru</a:t>
            </a:r>
            <a:endParaRPr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Pacifico"/>
                <a:ea typeface="Pacifico"/>
                <a:cs typeface="Pacifico"/>
                <a:sym typeface="Pacifico"/>
              </a:rPr>
              <a:t>Звоните :</a:t>
            </a:r>
            <a:endParaRPr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FFFF"/>
                </a:solidFill>
                <a:latin typeface="Pacifico"/>
                <a:ea typeface="Pacifico"/>
                <a:cs typeface="Pacifico"/>
                <a:sym typeface="Pacifico"/>
              </a:rPr>
              <a:t>8-921-587-01-02</a:t>
            </a:r>
            <a:endParaRPr dirty="0">
              <a:solidFill>
                <a:srgbClr val="00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>
            <a:off x="4572000" y="1038723"/>
            <a:ext cx="41664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51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Будем рады видеть вас!</a:t>
            </a:r>
            <a:endParaRPr sz="2800" dirty="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311725" y="0"/>
            <a:ext cx="3706500" cy="4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" dirty="0" smtClean="0">
                <a:latin typeface="Monotype Corsiva" pitchFamily="66" charset="0"/>
                <a:ea typeface="Pacifico"/>
                <a:cs typeface="Pacifico"/>
                <a:sym typeface="Pacifico"/>
              </a:rPr>
              <a:t>31.10.2022 </a:t>
            </a:r>
            <a:r>
              <a:rPr lang="ru" dirty="0">
                <a:latin typeface="Monotype Corsiva" pitchFamily="66" charset="0"/>
                <a:ea typeface="Pacifico"/>
                <a:cs typeface="Pacifico"/>
                <a:sym typeface="Pacifico"/>
              </a:rPr>
              <a:t>состоялось открытие выставки посвященной </a:t>
            </a:r>
            <a:r>
              <a:rPr lang="ru" dirty="0" smtClean="0">
                <a:latin typeface="Monotype Corsiva" pitchFamily="66" charset="0"/>
                <a:ea typeface="Pacifico"/>
                <a:cs typeface="Pacifico"/>
                <a:sym typeface="Pacifico"/>
              </a:rPr>
              <a:t>Дню туриста</a:t>
            </a:r>
            <a:endParaRPr sz="2400" dirty="0">
              <a:latin typeface="Pacifico" panose="020B0604020202020204" charset="-52"/>
              <a:ea typeface="Pacifico"/>
              <a:cs typeface="Pacifico"/>
              <a:sym typeface="Pacific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281" y="1263650"/>
            <a:ext cx="4832719" cy="235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1" y="760129"/>
            <a:ext cx="4312806" cy="36821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    Уникальным экспонатом выставки   является   книга </a:t>
            </a:r>
            <a:br>
              <a:rPr lang="ru-RU" dirty="0" smtClean="0">
                <a:latin typeface="Monotype Corsiva" pitchFamily="66" charset="0"/>
                <a:ea typeface="Pacifico"/>
                <a:cs typeface="Pacifico"/>
              </a:rPr>
            </a:br>
            <a:r>
              <a:rPr lang="ru-RU" dirty="0">
                <a:latin typeface="Monotype Corsiva" pitchFamily="66" charset="0"/>
                <a:ea typeface="Pacifico"/>
                <a:cs typeface="Pacifico"/>
              </a:rPr>
              <a:t>с автографом </a:t>
            </a:r>
            <a:r>
              <a:rPr lang="ru-RU" dirty="0">
                <a:latin typeface="Monotype Corsiva" pitchFamily="66" charset="0"/>
                <a:ea typeface="Pacifico"/>
                <a:cs typeface="Pacifico"/>
              </a:rPr>
              <a:t>дважды  Героя 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	Советского </a:t>
            </a:r>
            <a:r>
              <a:rPr lang="ru-RU" dirty="0">
                <a:latin typeface="Monotype Corsiva" pitchFamily="66" charset="0"/>
                <a:ea typeface="Pacifico"/>
                <a:cs typeface="Pacifico"/>
              </a:rPr>
              <a:t>Союза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, </a:t>
            </a:r>
            <a:r>
              <a:rPr lang="ru-RU" dirty="0">
                <a:latin typeface="Monotype Corsiva" pitchFamily="66" charset="0"/>
                <a:ea typeface="Pacifico"/>
                <a:cs typeface="Pacifico"/>
              </a:rPr>
              <a:t>исследователя   Арктики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 -Ивана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Дмитриевича   Папанина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.</a:t>
            </a:r>
            <a:endParaRPr dirty="0">
              <a:latin typeface="Pacifico" panose="020B0604020202020204" charset="-52"/>
              <a:ea typeface="Pacifico"/>
              <a:cs typeface="Pacifico"/>
              <a:sym typeface="Pacifico"/>
            </a:endParaRPr>
          </a:p>
        </p:txBody>
      </p:sp>
      <p:pic>
        <p:nvPicPr>
          <p:cNvPr id="1027" name="Picture 3" descr="D:\Музей\Выставка ВОВ\День туриста\фото выставки\В презентацию\msg1110485762-95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62" y="0"/>
            <a:ext cx="2656009" cy="336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узей\Выставка ВОВ\День туриста\фото выставки\В презентацию\msg1110485762-9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655" y="1247220"/>
            <a:ext cx="2983345" cy="389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564" y="729673"/>
            <a:ext cx="3189207" cy="3136271"/>
          </a:xfrm>
        </p:spPr>
        <p:txBody>
          <a:bodyPr>
            <a:noAutofit/>
          </a:bodyPr>
          <a:lstStyle/>
          <a:p>
            <a:r>
              <a:rPr lang="ru-RU" dirty="0">
                <a:latin typeface="Monotype Corsiva" pitchFamily="66" charset="0"/>
                <a:ea typeface="Pacifico"/>
                <a:cs typeface="Pacifico"/>
                <a:sym typeface="Roboto"/>
              </a:rPr>
              <a:t>Верные помощники туристов, минувших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  <a:sym typeface="Roboto"/>
              </a:rPr>
              <a:t>лет - </a:t>
            </a:r>
            <a:r>
              <a:rPr lang="ru-RU" dirty="0">
                <a:latin typeface="Monotype Corsiva" pitchFamily="66" charset="0"/>
                <a:ea typeface="Pacifico"/>
                <a:cs typeface="Pacifico"/>
                <a:sym typeface="Roboto"/>
              </a:rPr>
              <a:t>карты, атласы,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  <a:sym typeface="Roboto"/>
              </a:rPr>
              <a:t>руководства и полезная справочная информация. </a:t>
            </a:r>
            <a:endParaRPr lang="ru-RU" dirty="0">
              <a:latin typeface="Monotype Corsiva" pitchFamily="66" charset="0"/>
              <a:ea typeface="Pacifico"/>
              <a:cs typeface="Pacifico"/>
              <a:sym typeface="Roboto"/>
            </a:endParaRPr>
          </a:p>
        </p:txBody>
      </p:sp>
      <p:pic>
        <p:nvPicPr>
          <p:cNvPr id="1026" name="Picture 2" descr="D:\Музей\Выставка ВОВ\День туриста\фото выставки\В презентацию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61" y="0"/>
            <a:ext cx="5200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8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778" y="928467"/>
            <a:ext cx="3562375" cy="3216261"/>
          </a:xfrm>
        </p:spPr>
        <p:txBody>
          <a:bodyPr>
            <a:normAutofit/>
          </a:bodyPr>
          <a:lstStyle/>
          <a:p>
            <a:r>
              <a:rPr lang="ru-RU" sz="3100" dirty="0" smtClean="0">
                <a:latin typeface="Monotype Corsiva" pitchFamily="66" charset="0"/>
                <a:ea typeface="Pacifico"/>
                <a:cs typeface="Pacifico"/>
              </a:rPr>
              <a:t>На выставке представлена одна из популярных  двускатных палаток  «Сайма-2»</a:t>
            </a:r>
            <a:endParaRPr lang="ru-RU" sz="2000" dirty="0"/>
          </a:p>
        </p:txBody>
      </p:sp>
      <p:pic>
        <p:nvPicPr>
          <p:cNvPr id="2050" name="Picture 2" descr="D:\Музей\Выставка ВОВ\День туриста\фото выставки\В презентацию\msg1110485762-9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7" y="83128"/>
            <a:ext cx="4485697" cy="49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203201" y="800398"/>
            <a:ext cx="3906982" cy="3227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Снаряжение разделяется на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личное и коллективное.</a:t>
            </a:r>
            <a:br>
              <a:rPr lang="ru-RU" dirty="0" smtClean="0">
                <a:latin typeface="Monotype Corsiva" pitchFamily="66" charset="0"/>
                <a:ea typeface="Pacifico"/>
                <a:cs typeface="Pacifico"/>
              </a:rPr>
            </a:b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Личное: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кружка, ложка, миска, нож ,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фляга.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/>
            </a:r>
            <a:br>
              <a:rPr lang="ru-RU" dirty="0" smtClean="0">
                <a:latin typeface="Monotype Corsiva" pitchFamily="66" charset="0"/>
                <a:ea typeface="Pacifico"/>
                <a:cs typeface="Pacifico"/>
              </a:rPr>
            </a:br>
            <a:r>
              <a:rPr lang="ru-RU" smtClean="0">
                <a:latin typeface="Monotype Corsiva" pitchFamily="66" charset="0"/>
                <a:ea typeface="Pacifico"/>
                <a:cs typeface="Pacifico"/>
              </a:rPr>
              <a:t>Коллективное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: аптечка, палатки, приборы для </a:t>
            </a:r>
            <a:r>
              <a:rPr lang="ru-RU" smtClean="0">
                <a:latin typeface="Monotype Corsiva" pitchFamily="66" charset="0"/>
                <a:ea typeface="Pacifico"/>
                <a:cs typeface="Pacifico"/>
              </a:rPr>
              <a:t>приготовления </a:t>
            </a:r>
            <a:r>
              <a:rPr lang="ru-RU" smtClean="0">
                <a:latin typeface="Monotype Corsiva" pitchFamily="66" charset="0"/>
                <a:ea typeface="Pacifico"/>
                <a:cs typeface="Pacifico"/>
              </a:rPr>
              <a:t>     пищи</a:t>
            </a:r>
            <a:endParaRPr dirty="0">
              <a:latin typeface="Monotype Corsiva" pitchFamily="66" charset="0"/>
              <a:ea typeface="Pacifico"/>
              <a:cs typeface="Pacifico"/>
              <a:sym typeface="Pacifico"/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074" name="Picture 2" descr="D:\Музей\Выставка ВОВ\День туриста\фото выставки\В презентацию\msg1110485762-9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268" y="1821007"/>
            <a:ext cx="2561997" cy="332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узей\Выставка ВОВ\День туриста\фото выставки\В презентацию\msg1110485762-95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65" y="0"/>
            <a:ext cx="2265735" cy="302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.dambaev\Downloads\photo1667394318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267" y="0"/>
            <a:ext cx="2561997" cy="19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Музей\Выставка ВОВ\День туриста\фото выставки\IMG_20221101_13405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64" y="3020980"/>
            <a:ext cx="2265736" cy="21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37548"/>
            <a:ext cx="3768436" cy="2877069"/>
          </a:xfrm>
        </p:spPr>
        <p:txBody>
          <a:bodyPr>
            <a:normAutofit fontScale="47500" lnSpcReduction="20000"/>
          </a:bodyPr>
          <a:lstStyle/>
          <a:p>
            <a:pPr marL="146050" indent="0">
              <a:buNone/>
            </a:pPr>
            <a:endParaRPr lang="ru-RU" sz="2800" dirty="0" smtClean="0">
              <a:latin typeface="+mj-lt"/>
            </a:endParaRPr>
          </a:p>
          <a:p>
            <a:pPr marL="146050" indent="0">
              <a:buNone/>
            </a:pPr>
            <a:r>
              <a:rPr lang="ru-RU" sz="6000" dirty="0" smtClean="0">
                <a:solidFill>
                  <a:schemeClr val="lt1"/>
                </a:solidFill>
                <a:latin typeface="Monotype Corsiva" pitchFamily="66" charset="0"/>
                <a:ea typeface="Pacifico"/>
                <a:cs typeface="Pacifico"/>
                <a:sym typeface="Merriweather"/>
              </a:rPr>
              <a:t>На выставке представлена байдарка «Таймень-3», примеры одежды туристов и снаряжения.</a:t>
            </a:r>
            <a:endParaRPr lang="ru-RU" sz="6000" dirty="0">
              <a:solidFill>
                <a:schemeClr val="lt1"/>
              </a:solidFill>
              <a:latin typeface="Monotype Corsiva" pitchFamily="66" charset="0"/>
              <a:ea typeface="Pacifico"/>
              <a:cs typeface="Pacifico"/>
              <a:sym typeface="Merriweather"/>
            </a:endParaRPr>
          </a:p>
        </p:txBody>
      </p:sp>
      <p:pic>
        <p:nvPicPr>
          <p:cNvPr id="4098" name="Picture 2" descr="D:\Музей\Выставка ВОВ\День туриста\фото выставки\В презентацию\Рисунок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08" y="0"/>
            <a:ext cx="4572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9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59944" y="212437"/>
            <a:ext cx="4087183" cy="4590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/>
            </a:r>
            <a:br>
              <a:rPr lang="ru-RU" dirty="0" smtClean="0">
                <a:latin typeface="Monotype Corsiva" pitchFamily="66" charset="0"/>
                <a:ea typeface="Pacifico"/>
                <a:cs typeface="Pacifico"/>
              </a:rPr>
            </a:b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Отдельный раздел посвящен горному туризму. </a:t>
            </a:r>
            <a:br>
              <a:rPr lang="ru-RU" dirty="0" smtClean="0">
                <a:latin typeface="Monotype Corsiva" pitchFamily="66" charset="0"/>
                <a:ea typeface="Pacifico"/>
                <a:cs typeface="Pacifico"/>
              </a:rPr>
            </a:b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На стендах </a:t>
            </a:r>
            <a:r>
              <a:rPr lang="ru-RU" dirty="0">
                <a:latin typeface="Monotype Corsiva" pitchFamily="66" charset="0"/>
                <a:ea typeface="Pacifico"/>
                <a:cs typeface="Pacifico"/>
              </a:rPr>
              <a:t>представлены карабины, ледорубы, страховочные устройства, штурмовые лестницы, кошки. </a:t>
            </a:r>
            <a:endParaRPr dirty="0">
              <a:latin typeface="Monotype Corsiva" pitchFamily="66" charset="0"/>
              <a:ea typeface="Pacifico"/>
              <a:cs typeface="Pacifico"/>
              <a:sym typeface="Pacifico"/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6146" name="Picture 2" descr="D:\Музей\Выставка ВОВ\День туриста\фото выставки\В презентацию\msg1110485762-95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83" y="2706255"/>
            <a:ext cx="1823917" cy="245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Музей\Выставка ВОВ\День туриста\фото выставки\В презентацию\msg1110485762-95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93" y="0"/>
            <a:ext cx="3010090" cy="205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Музей\Выставка ВОВ\День туриста\фото выставки\В презентацию\msg1110485762-95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7100" y="954745"/>
            <a:ext cx="3749881" cy="182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Музей\Выставка ВОВ\День туриста\фото выставки\В презентацию\msg1110485762-95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93" y="3540614"/>
            <a:ext cx="3010090" cy="16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узей\Выставка ВОВ\День туриста\фото выставки\В презентацию\msg1110485762-95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45" y="1533236"/>
            <a:ext cx="3015938" cy="200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2121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4" y="1431635"/>
            <a:ext cx="3362036" cy="3020291"/>
          </a:xfrm>
        </p:spPr>
        <p:txBody>
          <a:bodyPr>
            <a:noAutofit/>
          </a:bodyPr>
          <a:lstStyle/>
          <a:p>
            <a:r>
              <a:rPr lang="ru-RU" dirty="0">
                <a:latin typeface="Monotype Corsiva" pitchFamily="66" charset="0"/>
                <a:ea typeface="Pacifico"/>
                <a:cs typeface="Pacifico"/>
              </a:rPr>
              <a:t>Ну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и какой </a:t>
            </a:r>
            <a:r>
              <a:rPr lang="ru-RU" dirty="0">
                <a:latin typeface="Monotype Corsiva" pitchFamily="66" charset="0"/>
                <a:ea typeface="Pacifico"/>
                <a:cs typeface="Pacifico"/>
              </a:rPr>
              <a:t>же туризм обходится без памятных </a:t>
            </a:r>
            <a:r>
              <a:rPr lang="ru-RU" dirty="0" smtClean="0">
                <a:latin typeface="Monotype Corsiva" pitchFamily="66" charset="0"/>
                <a:ea typeface="Pacifico"/>
                <a:cs typeface="Pacifico"/>
              </a:rPr>
              <a:t>сувениров, фотографий, открыток. </a:t>
            </a:r>
            <a:endParaRPr lang="ru-RU" dirty="0">
              <a:latin typeface="Monotype Corsiva" pitchFamily="66" charset="0"/>
              <a:ea typeface="Pacifico"/>
              <a:cs typeface="Pacifico"/>
              <a:sym typeface="Roboto"/>
            </a:endParaRPr>
          </a:p>
        </p:txBody>
      </p:sp>
      <p:pic>
        <p:nvPicPr>
          <p:cNvPr id="5122" name="Picture 2" descr="D:\Музей\Выставка ВОВ\День туриста\фото выставки\В презентацию\msg1110485762-9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3193544"/>
            <a:ext cx="3643713" cy="19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Музей\Выставка ВОВ\День туриста\фото выставки\В презентацию\открытки ча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88" y="1931738"/>
            <a:ext cx="2871289" cy="18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Музей\Выставка ВОВ\День туриста\фото выставки\В презентацию\msg1110485762-95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071345"/>
            <a:ext cx="2721900" cy="21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узей\Выставка ВОВ\День туриста\фото выставки\В презентацию\msg1110485762-95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09" y="1"/>
            <a:ext cx="4036291" cy="19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4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radigm">
    <a:dk1>
      <a:srgbClr val="31394D"/>
    </a:dk1>
    <a:lt1>
      <a:srgbClr val="FFFFFF"/>
    </a:lt1>
    <a:dk2>
      <a:srgbClr val="666666"/>
    </a:dk2>
    <a:lt2>
      <a:srgbClr val="626B73"/>
    </a:lt2>
    <a:accent1>
      <a:srgbClr val="002F4A"/>
    </a:accent1>
    <a:accent2>
      <a:srgbClr val="D9C4B1"/>
    </a:accent2>
    <a:accent3>
      <a:srgbClr val="EDE3DA"/>
    </a:accent3>
    <a:accent4>
      <a:srgbClr val="B85741"/>
    </a:accent4>
    <a:accent5>
      <a:srgbClr val="009384"/>
    </a:accent5>
    <a:accent6>
      <a:srgbClr val="D0F6FF"/>
    </a:accent6>
    <a:hlink>
      <a:srgbClr val="009384"/>
    </a:hlink>
    <a:folHlink>
      <a:srgbClr val="009384"/>
    </a:folHlink>
  </a:clrScheme>
</a:themeOverride>
</file>

<file path=ppt/theme/themeOverride2.xml><?xml version="1.0" encoding="utf-8"?>
<a:themeOverride xmlns:a="http://schemas.openxmlformats.org/drawingml/2006/main">
  <a:clrScheme name="Paradigm">
    <a:dk1>
      <a:srgbClr val="31394D"/>
    </a:dk1>
    <a:lt1>
      <a:srgbClr val="FFFFFF"/>
    </a:lt1>
    <a:dk2>
      <a:srgbClr val="666666"/>
    </a:dk2>
    <a:lt2>
      <a:srgbClr val="626B73"/>
    </a:lt2>
    <a:accent1>
      <a:srgbClr val="002F4A"/>
    </a:accent1>
    <a:accent2>
      <a:srgbClr val="D9C4B1"/>
    </a:accent2>
    <a:accent3>
      <a:srgbClr val="EDE3DA"/>
    </a:accent3>
    <a:accent4>
      <a:srgbClr val="B85741"/>
    </a:accent4>
    <a:accent5>
      <a:srgbClr val="009384"/>
    </a:accent5>
    <a:accent6>
      <a:srgbClr val="D0F6FF"/>
    </a:accent6>
    <a:hlink>
      <a:srgbClr val="009384"/>
    </a:hlink>
    <a:folHlink>
      <a:srgbClr val="00938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</TotalTime>
  <Words>150</Words>
  <Application>Microsoft Office PowerPoint</Application>
  <PresentationFormat>Экран (16:9)</PresentationFormat>
  <Paragraphs>26</Paragraphs>
  <Slides>14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Pacifico</vt:lpstr>
      <vt:lpstr>Merriweather</vt:lpstr>
      <vt:lpstr>Monotype Corsiva</vt:lpstr>
      <vt:lpstr>Lobster</vt:lpstr>
      <vt:lpstr>Roboto</vt:lpstr>
      <vt:lpstr>Paradigm</vt:lpstr>
      <vt:lpstr>«День туриста»</vt:lpstr>
      <vt:lpstr>31.10.2022 состоялось открытие выставки посвященной Дню туриста</vt:lpstr>
      <vt:lpstr>    Уникальным экспонатом выставки   является   книга  с автографом дважды  Героя   Советского Союза , исследователя   Арктики  -Ивана Дмитриевича   Папанина .</vt:lpstr>
      <vt:lpstr>Верные помощники туристов, минувших лет - карты, атласы, руководства и полезная справочная информация. </vt:lpstr>
      <vt:lpstr>На выставке представлена одна из популярных  двускатных палаток  «Сайма-2»</vt:lpstr>
      <vt:lpstr>Снаряжение разделяется на личное и коллективное. Личное: кружка, ложка, миска, нож , фляга. Коллективное: аптечка, палатки, приборы для приготовления      пищи</vt:lpstr>
      <vt:lpstr>Презентация PowerPoint</vt:lpstr>
      <vt:lpstr> Отдельный раздел посвящен горному туризму.  На стендах представлены карабины, ледорубы, страховочные устройства, штурмовые лестницы, кошки. </vt:lpstr>
      <vt:lpstr>Ну и какой же туризм обходится без памятных сувениров, фотографий, открыток. </vt:lpstr>
      <vt:lpstr>Отдельное место занимает стенд с сувенирной продукцией:  колокольчики  различных городов  и частная коллекция значков из серии «Города «Золотого кольца» </vt:lpstr>
      <vt:lpstr>Для передачи духа преемственности поколений в экспозиции представлены репродукции плакатов посвященных популяризации туристической деятельности.</vt:lpstr>
      <vt:lpstr>Выставку сопровождают картины написанные студентами Университета. </vt:lpstr>
      <vt:lpstr>Выставка открыта до 14.11.2022 Будние дни с 9:00 до 17:00 Суббота и воскресенье - выходные дни</vt:lpstr>
      <vt:lpstr>Если у вас есть вопросы,  пишите : rector@rshu.ru  Звоните : 8-921-587-01-02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«Есть только миг между прошлым и будущим. Преемственность поколений»</dc:title>
  <dc:creator>Аюр Бальчинович Дамбаев</dc:creator>
  <cp:lastModifiedBy>Аюр Бальчинович Дамбаев</cp:lastModifiedBy>
  <cp:revision>105</cp:revision>
  <dcterms:modified xsi:type="dcterms:W3CDTF">2022-11-07T11:04:30Z</dcterms:modified>
</cp:coreProperties>
</file>